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2"/>
  </p:notesMasterIdLst>
  <p:sldIdLst>
    <p:sldId id="347" r:id="rId3"/>
    <p:sldId id="350" r:id="rId4"/>
    <p:sldId id="296" r:id="rId5"/>
    <p:sldId id="351" r:id="rId6"/>
    <p:sldId id="352" r:id="rId7"/>
    <p:sldId id="353" r:id="rId8"/>
    <p:sldId id="345" r:id="rId9"/>
    <p:sldId id="355" r:id="rId10"/>
    <p:sldId id="349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95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76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437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1098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1718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6532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2536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2557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931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8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Grammar Focus (3a-3c)</a:t>
            </a:r>
            <a:endParaRPr lang="zh-CN" altLang="en-US" sz="4656" b="1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65934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025863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8" name="Picture 2" descr="花朵ppt素材设计素材免费下载 花朵ppt素材设计图片 千图网平面设计 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>
            <a:off x="7612577" y="7210546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110929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一、根据中文意思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完成英语句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如果你每天练习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你的英语口语会变好。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you practice every day, your spoken English will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如果明天不下雨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我们将去公园野餐。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tomorrow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we will have a picnic in the park.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他写完作业就可以玩电脑游戏了。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homework, he can play computer games.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8061665" y="2227688"/>
            <a:ext cx="296427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get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better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260173" y="3398941"/>
            <a:ext cx="269009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doesn’t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rain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640317" y="4446905"/>
            <a:ext cx="301556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finishes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doing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671506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如果我们早一点出发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我们就不会迟到。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we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earlier, we won’t be late.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如果你努力学习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你在考试中会取得好成绩。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you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will get good grades in the exam.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835526" y="2265386"/>
            <a:ext cx="93968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leave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383463" y="3329118"/>
            <a:ext cx="288732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work/study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hard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31539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10302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二、按要求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will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play volleyball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if it is fine tomorrow.(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it is fine tomorrow?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think I’ll be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 doctor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do you think you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.to,talk, wanted, to,you, I,our,team,for,plan,training, the, about (.)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连词成句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b="1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003319" y="1926339"/>
            <a:ext cx="268535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will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064483" y="1926339"/>
            <a:ext cx="5437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87561" y="3042376"/>
            <a:ext cx="6614311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What                                     will                be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1514" y="4121608"/>
            <a:ext cx="870302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 wanted to talk to you about the training plan for our team.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161200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53006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.Hurry up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快点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or you may be late for class.(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同义句转换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you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hurry up, you may be late for class.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can finish the work on time.He’ll help me.(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合并为一句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finish the work on time.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941673" y="1905790"/>
            <a:ext cx="3071610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If                    don’t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941673" y="3026876"/>
            <a:ext cx="6345007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If                   helps       me                    can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7681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23721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语法填空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阅读下面短文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在空白处填入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个适当的单词或括号内单词的正确形式。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John is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 11-year-old boy.He has some problems these days.He can’t communicate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._____________(good) with his family.His parents fight a lot.It’s the only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._____________(communicate) they have.He doesn’t like that.But he doesn’t know what to do.He has trouble communicating with his parents.His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._____________(old) brother always watches whatever he wants until midnight.However, he doesn’t let him watch his favourite TV show.These problems make him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._____________(feel) so lonely and nervous that he has to ask Robert Hunt for advice.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361529" y="1981108"/>
            <a:ext cx="52290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an</a:t>
            </a:r>
            <a:endParaRPr lang="zh-CN" altLang="en-US" sz="280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436910" y="2553701"/>
            <a:ext cx="1160895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well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5088705" y="3098178"/>
            <a:ext cx="241444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communication</a:t>
            </a:r>
            <a:endParaRPr lang="zh-CN" altLang="en-US" sz="28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496180" y="4215248"/>
            <a:ext cx="90120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elder</a:t>
            </a:r>
            <a:endParaRPr lang="zh-CN" altLang="en-US" sz="28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8551011" y="5283761"/>
            <a:ext cx="72167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feel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40992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Firstly, Robert Hunt thinks John should talk about these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._____________(feeling) with his family.Maybe he should do more jobs around the house so that all the family members have more time for proper communication.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._____________(second), he could sit down and communicate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 his brother.He should explain that he doesn’t mind him watching TV all the time.However, his brother should also let him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._____________(watch) his favourite show, because everyone should know the importance of thinking for others more than only for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._____________(he).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163892" y="1184372"/>
            <a:ext cx="131959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feelings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280369" y="2304255"/>
            <a:ext cx="151996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Secondly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280369" y="2891415"/>
            <a:ext cx="82266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with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210151" y="4011297"/>
            <a:ext cx="104067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watch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210151" y="5141839"/>
            <a:ext cx="126028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himself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239135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498</TotalTime>
  <Words>418</Words>
  <Application>Microsoft Office PowerPoint</Application>
  <PresentationFormat>宽屏</PresentationFormat>
  <Paragraphs>55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72</cp:revision>
  <dcterms:created xsi:type="dcterms:W3CDTF">2021-07-19T03:09:34Z</dcterms:created>
  <dcterms:modified xsi:type="dcterms:W3CDTF">2025-09-15T06:34:29Z</dcterms:modified>
</cp:coreProperties>
</file>